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33F8D-C107-43E2-BF16-C3C7478AE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Voeding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F86CA9-4A61-4ED9-8AC3-6AB19AFFE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703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284A9-63EF-45B8-88E0-BABA383B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Spijsvertering uilen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04443-0A58-48DB-8452-A86452B3F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Geen krop</a:t>
            </a:r>
          </a:p>
          <a:p>
            <a:r>
              <a:rPr lang="nl-NL" dirty="0"/>
              <a:t>Wel twee magen: kliermaag en spiermaag</a:t>
            </a:r>
          </a:p>
          <a:p>
            <a:r>
              <a:rPr lang="nl-NL" dirty="0"/>
              <a:t>Kliermaag: maagzuur toevoegen en spijsvertering begint</a:t>
            </a:r>
          </a:p>
          <a:p>
            <a:r>
              <a:rPr lang="nl-NL" dirty="0"/>
              <a:t>Spiermaag:  botjes, haren, stekels en veren blijven achter in de spiermaag</a:t>
            </a:r>
          </a:p>
          <a:p>
            <a:r>
              <a:rPr lang="nl-NL" dirty="0"/>
              <a:t>Ze worden hier samengeperst tot een bal die dan weer terug gaat naar de kliermaag en dan uitgebraakt wordt. De braakballen zijn met slijm bedekt en samen met de haren/veren van de opgegeten prooi werkt dit als een soort bindmiddel waardoor ze niet uiteen vallen en gemakkelijk de slokdarm kunnen passeren. Daar krijgt de braakbal zijn vorm.</a:t>
            </a:r>
          </a:p>
        </p:txBody>
      </p:sp>
    </p:spTree>
    <p:extLst>
      <p:ext uri="{BB962C8B-B14F-4D97-AF65-F5344CB8AC3E}">
        <p14:creationId xmlns:p14="http://schemas.microsoft.com/office/powerpoint/2010/main" val="168949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89351-07EF-4873-B80D-7B33F421E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roofvogels, uilen, valken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38639A-DBC7-4AEB-98B5-0D9F6E87A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Carnivoren</a:t>
            </a:r>
          </a:p>
          <a:p>
            <a:r>
              <a:rPr lang="nl-NL" dirty="0"/>
              <a:t>Voeding: muizen, ratten en andere knaagdieren, kwartels, eendagskuikens, konijnen en soms vis.</a:t>
            </a:r>
          </a:p>
          <a:p>
            <a:r>
              <a:rPr lang="nl-NL" dirty="0"/>
              <a:t>1-2 keer per dag wegen</a:t>
            </a:r>
          </a:p>
          <a:p>
            <a:r>
              <a:rPr lang="nl-NL" dirty="0"/>
              <a:t>Voer gewogen, geregistreerd, voedseldier geregistreerd (muis)</a:t>
            </a:r>
          </a:p>
          <a:p>
            <a:r>
              <a:rPr lang="nl-NL" dirty="0"/>
              <a:t>5 gram eendagskuiken meer calorieën dan 5 gram muis</a:t>
            </a:r>
          </a:p>
          <a:p>
            <a:r>
              <a:rPr lang="nl-NL" dirty="0"/>
              <a:t>Eigeel uit eendagskuiken (caloriebron)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857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E3E0F-A3A8-4234-9DE3-7B24D3AB9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</a:t>
            </a:r>
            <a:r>
              <a:rPr lang="nl-NL" dirty="0" err="1"/>
              <a:t>zaadetende</a:t>
            </a:r>
            <a:r>
              <a:rPr lang="nl-NL" dirty="0"/>
              <a:t> vogels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0C6848-AF72-4B77-BF91-4915C7612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Zaadmengsels</a:t>
            </a:r>
          </a:p>
          <a:p>
            <a:endParaRPr lang="nl-NL" dirty="0"/>
          </a:p>
          <a:p>
            <a:r>
              <a:rPr lang="nl-NL" dirty="0"/>
              <a:t>Veel koolhydraten en vetten</a:t>
            </a:r>
          </a:p>
          <a:p>
            <a:endParaRPr lang="nl-NL" dirty="0"/>
          </a:p>
          <a:p>
            <a:r>
              <a:rPr lang="nl-NL" dirty="0"/>
              <a:t>Te weinig eiwitten, geen vitamine B12 en D3, niet alle mineralen en sporenelementen</a:t>
            </a:r>
          </a:p>
          <a:p>
            <a:endParaRPr lang="nl-NL" dirty="0"/>
          </a:p>
          <a:p>
            <a:r>
              <a:rPr lang="nl-NL" dirty="0"/>
              <a:t>Aanvulling op zaadmengsels bijv.: </a:t>
            </a:r>
            <a:r>
              <a:rPr lang="nl-NL" dirty="0" err="1"/>
              <a:t>universeelvoer</a:t>
            </a:r>
            <a:r>
              <a:rPr lang="nl-NL" dirty="0"/>
              <a:t>, </a:t>
            </a:r>
            <a:r>
              <a:rPr lang="nl-NL" dirty="0" err="1"/>
              <a:t>eivoer</a:t>
            </a:r>
            <a:r>
              <a:rPr lang="nl-NL" dirty="0"/>
              <a:t>, kiemzaad, levend voer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226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8EE37-222E-4278-979D-8EE251A2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Pellets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EFE52A-2CAF-46AB-9FC8-7BD6E26B3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Zijn kleine brokjes of stukjes</a:t>
            </a:r>
          </a:p>
          <a:p>
            <a:r>
              <a:rPr lang="nl-NL" dirty="0"/>
              <a:t>Complete voeding, geen aanvulling noodzakelijk</a:t>
            </a:r>
          </a:p>
          <a:p>
            <a:r>
              <a:rPr lang="nl-NL" dirty="0"/>
              <a:t>Verschillende groottes afhankelijk van de vogel</a:t>
            </a:r>
          </a:p>
          <a:p>
            <a:r>
              <a:rPr lang="nl-NL" dirty="0"/>
              <a:t>Omschakelen op pellets: weinig eten, agressie vogel</a:t>
            </a:r>
          </a:p>
          <a:p>
            <a:r>
              <a:rPr lang="nl-NL" dirty="0"/>
              <a:t>Prijs-kwaliteit</a:t>
            </a:r>
          </a:p>
          <a:p>
            <a:r>
              <a:rPr lang="nl-NL" dirty="0"/>
              <a:t>Nadelen: smeren met pellets, verveling</a:t>
            </a:r>
          </a:p>
        </p:txBody>
      </p:sp>
    </p:spTree>
    <p:extLst>
      <p:ext uri="{BB962C8B-B14F-4D97-AF65-F5344CB8AC3E}">
        <p14:creationId xmlns:p14="http://schemas.microsoft.com/office/powerpoint/2010/main" val="244134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8571B-5A82-4A2A-8D12-D7D1BE1A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Bijproducten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DA6CEE-A745-498A-A8B8-602CEFB01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Eivoer</a:t>
            </a:r>
            <a:r>
              <a:rPr lang="nl-NL" dirty="0"/>
              <a:t>: veel eiwitten (kweken/conditie)</a:t>
            </a:r>
          </a:p>
          <a:p>
            <a:endParaRPr lang="nl-NL" dirty="0"/>
          </a:p>
          <a:p>
            <a:r>
              <a:rPr lang="nl-NL" dirty="0"/>
              <a:t>Levend voer: veel eiwitten, weinig calcium/fosfor (Meelwormen, </a:t>
            </a:r>
            <a:r>
              <a:rPr lang="nl-NL" dirty="0" err="1"/>
              <a:t>buffalowormen</a:t>
            </a:r>
            <a:r>
              <a:rPr lang="nl-NL" dirty="0"/>
              <a:t>, fruitvliegjes, bladluis en </a:t>
            </a:r>
            <a:r>
              <a:rPr lang="nl-NL" dirty="0" err="1"/>
              <a:t>pinkies</a:t>
            </a:r>
            <a:r>
              <a:rPr lang="nl-NL" dirty="0"/>
              <a:t> (maden van de vleesvlieg) </a:t>
            </a:r>
          </a:p>
          <a:p>
            <a:endParaRPr lang="nl-NL" dirty="0"/>
          </a:p>
          <a:p>
            <a:r>
              <a:rPr lang="nl-NL" dirty="0"/>
              <a:t>Groenvoer (2/3 per week groente/fruit/onkruid)</a:t>
            </a:r>
          </a:p>
          <a:p>
            <a:endParaRPr lang="nl-NL" dirty="0"/>
          </a:p>
          <a:p>
            <a:r>
              <a:rPr lang="nl-NL" dirty="0"/>
              <a:t>Kiemzaad</a:t>
            </a:r>
          </a:p>
          <a:p>
            <a:endParaRPr lang="nl-NL" dirty="0"/>
          </a:p>
          <a:p>
            <a:r>
              <a:rPr lang="nl-NL" dirty="0"/>
              <a:t>Universeel voer (compleet voer vruchten- en insectenetende vogels)</a:t>
            </a:r>
          </a:p>
        </p:txBody>
      </p:sp>
    </p:spTree>
    <p:extLst>
      <p:ext uri="{BB962C8B-B14F-4D97-AF65-F5344CB8AC3E}">
        <p14:creationId xmlns:p14="http://schemas.microsoft.com/office/powerpoint/2010/main" val="1094753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B6E0D-8A43-4D5F-87C8-37FE2FFD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Bijproducten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17179B-4D8D-43DF-8D54-3CF15DA29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Grit</a:t>
            </a:r>
          </a:p>
          <a:p>
            <a:endParaRPr lang="nl-NL" dirty="0"/>
          </a:p>
          <a:p>
            <a:r>
              <a:rPr lang="nl-NL" dirty="0"/>
              <a:t>Maagkiezel</a:t>
            </a:r>
          </a:p>
          <a:p>
            <a:endParaRPr lang="nl-NL" dirty="0"/>
          </a:p>
          <a:p>
            <a:r>
              <a:rPr lang="nl-NL" dirty="0"/>
              <a:t>Sepia blokken</a:t>
            </a:r>
          </a:p>
          <a:p>
            <a:endParaRPr lang="nl-NL" dirty="0"/>
          </a:p>
          <a:p>
            <a:r>
              <a:rPr lang="nl-NL" dirty="0"/>
              <a:t>Mineraalblokken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1102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9B81B1-4FEF-440B-A74E-08C1DCD9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A9F0CF-946D-4CA3-86A5-C07B07E3B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Giftige en niet-giftige planten</a:t>
            </a:r>
          </a:p>
        </p:txBody>
      </p:sp>
    </p:spTree>
    <p:extLst>
      <p:ext uri="{BB962C8B-B14F-4D97-AF65-F5344CB8AC3E}">
        <p14:creationId xmlns:p14="http://schemas.microsoft.com/office/powerpoint/2010/main" val="58716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A1A11-34DE-4F5A-806C-D603BA71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Voedingsfouten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B64C15-CED4-4EB3-AE1A-7651D29F0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Ruistoornissen</a:t>
            </a:r>
          </a:p>
          <a:p>
            <a:r>
              <a:rPr lang="nl-NL" dirty="0"/>
              <a:t>Afwijkende veren: zwarte vegen, vorm, kleur</a:t>
            </a:r>
          </a:p>
          <a:p>
            <a:r>
              <a:rPr lang="nl-NL" dirty="0"/>
              <a:t>Afwijkende slijmvliezen: droog of nat uiteindelijk </a:t>
            </a:r>
            <a:r>
              <a:rPr lang="nl-NL" dirty="0" err="1"/>
              <a:t>kortademheid</a:t>
            </a:r>
            <a:endParaRPr lang="nl-NL" dirty="0"/>
          </a:p>
          <a:p>
            <a:r>
              <a:rPr lang="nl-NL" dirty="0"/>
              <a:t>Afwijkende huid: droge schilfering en woekering</a:t>
            </a:r>
          </a:p>
          <a:p>
            <a:r>
              <a:rPr lang="nl-NL" dirty="0"/>
              <a:t>Snavel/nagelafwijkingen: vaak leveraandoeningen</a:t>
            </a:r>
          </a:p>
          <a:p>
            <a:r>
              <a:rPr lang="nl-NL" dirty="0"/>
              <a:t>Slechte kweekresultaten</a:t>
            </a:r>
          </a:p>
          <a:p>
            <a:r>
              <a:rPr lang="nl-NL" dirty="0"/>
              <a:t>Meeste klachten uiten zich na 5-10 jaar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34907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257</Words>
  <Application>Microsoft Office PowerPoint</Application>
  <PresentationFormat>Breedbeeld</PresentationFormat>
  <Paragraphs>58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Voeding</vt:lpstr>
      <vt:lpstr>Spijsvertering uilen</vt:lpstr>
      <vt:lpstr>Voeding roofvogels, uilen, valken</vt:lpstr>
      <vt:lpstr>Voeding zaadetende vogels</vt:lpstr>
      <vt:lpstr>Pellets</vt:lpstr>
      <vt:lpstr>Bijproducten</vt:lpstr>
      <vt:lpstr>Bijproducten</vt:lpstr>
      <vt:lpstr>Planten</vt:lpstr>
      <vt:lpstr>Voedingsfouten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Cristel Dorenbusch</dc:creator>
  <cp:lastModifiedBy>Joyce Vonk</cp:lastModifiedBy>
  <cp:revision>10</cp:revision>
  <dcterms:created xsi:type="dcterms:W3CDTF">2020-12-08T11:27:03Z</dcterms:created>
  <dcterms:modified xsi:type="dcterms:W3CDTF">2021-05-28T11:51:28Z</dcterms:modified>
</cp:coreProperties>
</file>